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6BA5"/>
    <a:srgbClr val="6E558D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93A02-D28B-4D41-9756-B65D11236665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C6CD6-F686-45B0-A374-59621B28CA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809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C6CD6-F686-45B0-A374-59621B28CA1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5576" y="764704"/>
            <a:ext cx="7704856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ru-RU" sz="4000" b="1" dirty="0" smtClean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endParaRPr lang="ru-RU" sz="4000" b="1" dirty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Поэты 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русского зарубежья о родине. Общее и индивидуальное в произведениях авторов русского зарубежья о 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родине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59832" y="4797152"/>
            <a:ext cx="352839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Семёнова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А.П.</a:t>
            </a:r>
            <a:endParaRPr lang="ru-RU" sz="2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Учитель русского языка и литературы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категории</a:t>
            </a:r>
            <a:endParaRPr lang="ru-RU" sz="2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МОАУ «СОШ№ 52 г. Орска»</a:t>
            </a:r>
            <a:endParaRPr lang="ru-RU" sz="22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03890"/>
            <a:ext cx="604867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54868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Николай Оцуп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539552" y="548680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692696"/>
            <a:ext cx="7128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i="1" dirty="0" smtClean="0"/>
              <a:t>Зинаида Гиппиус</a:t>
            </a:r>
            <a:endParaRPr lang="ru-RU" sz="6000" i="1" dirty="0"/>
          </a:p>
        </p:txBody>
      </p:sp>
      <p:pic>
        <p:nvPicPr>
          <p:cNvPr id="2050" name="Picture 2" descr="https://24smi.org/public/media/celebrity/2017/06/19/1A5s3qLH9O94_zinaida-gippi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52801"/>
            <a:ext cx="3554760" cy="473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+mn-lt"/>
              </a:rPr>
              <a:t>Дон </a:t>
            </a:r>
            <a:r>
              <a:rPr lang="ru-RU" i="1" dirty="0" err="1" smtClean="0">
                <a:latin typeface="+mn-lt"/>
              </a:rPr>
              <a:t>Аминадо</a:t>
            </a:r>
            <a:endParaRPr lang="ru-RU" i="1" dirty="0">
              <a:latin typeface="+mn-lt"/>
            </a:endParaRPr>
          </a:p>
        </p:txBody>
      </p:sp>
      <p:pic>
        <p:nvPicPr>
          <p:cNvPr id="3074" name="Picture 2" descr="http://i.blog.fontanka.ru/photos/2012/08/800x600_eW4DbkJXu2t6Ws5PvJX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725" y="1412776"/>
            <a:ext cx="3687500" cy="512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98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+mn-lt"/>
              </a:rPr>
              <a:t>Иван Бунин</a:t>
            </a:r>
            <a:endParaRPr lang="ru-RU" i="1" dirty="0">
              <a:latin typeface="+mn-lt"/>
            </a:endParaRPr>
          </a:p>
        </p:txBody>
      </p:sp>
      <p:pic>
        <p:nvPicPr>
          <p:cNvPr id="4098" name="Picture 2" descr="http://shoyher.narod.ru/Portab/Bun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9" y="1340769"/>
            <a:ext cx="4536503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1929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44</Words>
  <Application>Microsoft Office PowerPoint</Application>
  <PresentationFormat>Экран (4:3)</PresentationFormat>
  <Paragraphs>11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Дон Аминадо</vt:lpstr>
      <vt:lpstr>Иван Бунин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User</cp:lastModifiedBy>
  <cp:revision>16</cp:revision>
  <dcterms:created xsi:type="dcterms:W3CDTF">2013-07-29T17:42:42Z</dcterms:created>
  <dcterms:modified xsi:type="dcterms:W3CDTF">2017-09-27T16:32:24Z</dcterms:modified>
</cp:coreProperties>
</file>